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10" r:id="rId5"/>
    <p:sldId id="305" r:id="rId6"/>
    <p:sldId id="276" r:id="rId7"/>
    <p:sldId id="274" r:id="rId8"/>
    <p:sldId id="286" r:id="rId9"/>
    <p:sldId id="279" r:id="rId10"/>
    <p:sldId id="30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26"/>
  </p:normalViewPr>
  <p:slideViewPr>
    <p:cSldViewPr snapToGrid="0">
      <p:cViewPr varScale="1">
        <p:scale>
          <a:sx n="104" d="100"/>
          <a:sy n="104" d="100"/>
        </p:scale>
        <p:origin x="2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7" y="1399032"/>
            <a:ext cx="6757416" cy="3427502"/>
          </a:xfrm>
        </p:spPr>
        <p:txBody>
          <a:bodyPr/>
          <a:lstStyle/>
          <a:p>
            <a:r>
              <a:rPr lang="en-US" dirty="0"/>
              <a:t>Expired Products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/>
          <a:lstStyle/>
          <a:p>
            <a:r>
              <a:rPr lang="en-US" dirty="0"/>
              <a:t>Khouloud Ladhib</a:t>
            </a:r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-up of skyscrapers">
            <a:extLst>
              <a:ext uri="{FF2B5EF4-FFF2-40B4-BE49-F238E27FC236}">
                <a16:creationId xmlns:a16="http://schemas.microsoft.com/office/drawing/2014/main" id="{CBD79D95-B489-7C39-8BA1-EDA2F8F1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3" b="43"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6D4F54-DA82-4616-5B86-9163731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5029200" cy="2157984"/>
          </a:xfrm>
        </p:spPr>
        <p:txBody>
          <a:bodyPr/>
          <a:lstStyle/>
          <a:p>
            <a:r>
              <a:rPr lang="en-US" dirty="0"/>
              <a:t>What’s an expired product?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3127248"/>
            <a:ext cx="4834517" cy="3076113"/>
          </a:xfrm>
        </p:spPr>
        <p:txBody>
          <a:bodyPr/>
          <a:lstStyle/>
          <a:p>
            <a:r>
              <a:rPr lang="en-US" dirty="0"/>
              <a:t>Any product for which the time between its stocking date and now surpasses its shelf life.</a:t>
            </a:r>
          </a:p>
          <a:p>
            <a:r>
              <a:rPr lang="en-US" dirty="0"/>
              <a:t>An expired product can show:</a:t>
            </a:r>
          </a:p>
          <a:p>
            <a:pPr marL="285750" indent="-285750">
              <a:buFontTx/>
              <a:buChar char="-"/>
            </a:pPr>
            <a:r>
              <a:rPr lang="en-US" dirty="0"/>
              <a:t>A change in consistency</a:t>
            </a:r>
          </a:p>
          <a:p>
            <a:pPr marL="285750" indent="-285750">
              <a:buFontTx/>
              <a:buChar char="-"/>
            </a:pPr>
            <a:r>
              <a:rPr lang="en-US" dirty="0"/>
              <a:t>A change in color</a:t>
            </a:r>
          </a:p>
          <a:p>
            <a:pPr marL="285750" indent="-285750">
              <a:buFontTx/>
              <a:buChar char="-"/>
            </a:pPr>
            <a:r>
              <a:rPr lang="en-US" dirty="0"/>
              <a:t>A change of chemical properties</a:t>
            </a:r>
          </a:p>
          <a:p>
            <a:r>
              <a:rPr lang="en-US" dirty="0"/>
              <a:t>Only Calking, Glue and Paint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B33E9-5728-FA5C-0AC2-27407C4E7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1720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DBA0D-C717-B16D-F1F6-BA5D8E09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CA0173-29FD-AFA2-C4D4-F4CAD9BF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8" y="640080"/>
            <a:ext cx="5093208" cy="2189223"/>
          </a:xfrm>
        </p:spPr>
        <p:txBody>
          <a:bodyPr/>
          <a:lstStyle/>
          <a:p>
            <a:r>
              <a:rPr lang="en-US" dirty="0"/>
              <a:t>Why ARE EXPIRED PRODUCTS AN ISSUE?</a:t>
            </a:r>
          </a:p>
        </p:txBody>
      </p:sp>
      <p:pic>
        <p:nvPicPr>
          <p:cNvPr id="14" name="Picture Placeholder 13" descr="Close up of abstract image">
            <a:extLst>
              <a:ext uri="{FF2B5EF4-FFF2-40B4-BE49-F238E27FC236}">
                <a16:creationId xmlns:a16="http://schemas.microsoft.com/office/drawing/2014/main" id="{B603978A-003D-ECA6-02D2-260C6A3BC3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5" r="85"/>
          <a:stretch/>
        </p:blipFill>
        <p:spPr>
          <a:xfrm>
            <a:off x="832104" y="640080"/>
            <a:ext cx="4727448" cy="555955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5"/>
            <a:ext cx="4306824" cy="3206169"/>
          </a:xfrm>
        </p:spPr>
        <p:txBody>
          <a:bodyPr anchor="t"/>
          <a:lstStyle/>
          <a:p>
            <a:pPr marL="342900" indent="-342900">
              <a:buFontTx/>
              <a:buChar char="-"/>
            </a:pPr>
            <a:r>
              <a:rPr lang="en-US" sz="1800" dirty="0"/>
              <a:t>Can lead to loss of function leading to customer returns (i.e. loss of reputation)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Take space from potential items that could be sold instead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The above reasons lead to both increased expenses and loss of potential revenue</a:t>
            </a: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1106424"/>
            <a:ext cx="1662614" cy="544406"/>
          </a:xfrm>
        </p:spPr>
        <p:txBody>
          <a:bodyPr anchor="b"/>
          <a:lstStyle/>
          <a:p>
            <a:r>
              <a:rPr lang="en-US" dirty="0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1791980"/>
            <a:ext cx="5248656" cy="2626598"/>
          </a:xfrm>
        </p:spPr>
        <p:txBody>
          <a:bodyPr anchor="b"/>
          <a:lstStyle/>
          <a:p>
            <a:pPr marL="285750" indent="-285750">
              <a:buFontTx/>
              <a:buChar char="-"/>
            </a:pPr>
            <a:r>
              <a:rPr lang="en-US" dirty="0"/>
              <a:t>Due to legal concerns, couldn’t use the company’s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Created dataset : same structure as real data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41" r="2541"/>
          <a:stretch/>
        </p:blipFill>
        <p:spPr>
          <a:xfrm>
            <a:off x="7680960" y="804672"/>
            <a:ext cx="3475649" cy="5248656"/>
          </a:xfr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 txBox="1">
            <a:spLocks/>
          </p:cNvSpPr>
          <p:nvPr/>
        </p:nvSpPr>
        <p:spPr>
          <a:xfrm>
            <a:off x="6622354" y="333053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 txBox="1">
            <a:spLocks/>
          </p:cNvSpPr>
          <p:nvPr/>
        </p:nvSpPr>
        <p:spPr>
          <a:xfrm>
            <a:off x="10972800" y="1515070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6E6C8-FB35-A9B7-5A07-0FA9782E0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9961" y="3231348"/>
            <a:ext cx="3619686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AB1C329-7C5F-086C-6299-57849C223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24" y="104869"/>
            <a:ext cx="8477686" cy="6267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0BA7DB-856A-80CE-4ACA-60D670A5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400" y="344209"/>
            <a:ext cx="2431847" cy="589836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F175EF-C577-2C62-04D5-B7569376294C}"/>
              </a:ext>
            </a:extLst>
          </p:cNvPr>
          <p:cNvSpPr/>
          <p:nvPr/>
        </p:nvSpPr>
        <p:spPr>
          <a:xfrm>
            <a:off x="8880112" y="3429000"/>
            <a:ext cx="2264521" cy="175055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B00DD4-39FD-7C38-2D2F-AE834F35D2B4}"/>
              </a:ext>
            </a:extLst>
          </p:cNvPr>
          <p:cNvCxnSpPr>
            <a:cxnSpLocks/>
          </p:cNvCxnSpPr>
          <p:nvPr/>
        </p:nvCxnSpPr>
        <p:spPr>
          <a:xfrm flipH="1" flipV="1">
            <a:off x="6283175" y="791166"/>
            <a:ext cx="2731950" cy="2762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D37851-32E0-9C74-86F8-3FA266E271B8}"/>
              </a:ext>
            </a:extLst>
          </p:cNvPr>
          <p:cNvCxnSpPr>
            <a:cxnSpLocks/>
          </p:cNvCxnSpPr>
          <p:nvPr/>
        </p:nvCxnSpPr>
        <p:spPr>
          <a:xfrm flipH="1" flipV="1">
            <a:off x="5535495" y="2710981"/>
            <a:ext cx="3489535" cy="975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369BA3-BB49-31BE-14CD-94A9F6EF05B7}"/>
              </a:ext>
            </a:extLst>
          </p:cNvPr>
          <p:cNvCxnSpPr>
            <a:cxnSpLocks/>
          </p:cNvCxnSpPr>
          <p:nvPr/>
        </p:nvCxnSpPr>
        <p:spPr>
          <a:xfrm flipH="1" flipV="1">
            <a:off x="6532743" y="1276478"/>
            <a:ext cx="2486473" cy="2580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6B2A19-5FC6-4B23-B055-9549C2420133}"/>
              </a:ext>
            </a:extLst>
          </p:cNvPr>
          <p:cNvCxnSpPr>
            <a:cxnSpLocks/>
          </p:cNvCxnSpPr>
          <p:nvPr/>
        </p:nvCxnSpPr>
        <p:spPr>
          <a:xfrm flipH="1" flipV="1">
            <a:off x="8004418" y="3772360"/>
            <a:ext cx="1010707" cy="101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0BCC8D-E229-7D52-7D22-18883FDD5E2F}"/>
              </a:ext>
            </a:extLst>
          </p:cNvPr>
          <p:cNvCxnSpPr>
            <a:cxnSpLocks/>
          </p:cNvCxnSpPr>
          <p:nvPr/>
        </p:nvCxnSpPr>
        <p:spPr>
          <a:xfrm flipH="1" flipV="1">
            <a:off x="6983807" y="3950530"/>
            <a:ext cx="2041223" cy="33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600961-4052-825D-B92C-6DB7040B5ABE}"/>
              </a:ext>
            </a:extLst>
          </p:cNvPr>
          <p:cNvCxnSpPr>
            <a:cxnSpLocks/>
          </p:cNvCxnSpPr>
          <p:nvPr/>
        </p:nvCxnSpPr>
        <p:spPr>
          <a:xfrm flipH="1">
            <a:off x="8450066" y="4038725"/>
            <a:ext cx="598621" cy="1492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49427D3-8187-363B-86EF-742F9EBA0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20" y="6498651"/>
            <a:ext cx="7702946" cy="2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CBBE5F-9A1C-95FF-B955-8D818F3A2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1E1B86-FE74-2A7A-EACF-2247A3546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57" y="260557"/>
            <a:ext cx="9458597" cy="63368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BD44BA-E905-AB67-470D-D57527C0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299"/>
          <a:stretch/>
        </p:blipFill>
        <p:spPr>
          <a:xfrm>
            <a:off x="9240561" y="0"/>
            <a:ext cx="2431847" cy="28135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8674EA9-4DFD-AD12-EF6F-15925DF02A2E}"/>
              </a:ext>
            </a:extLst>
          </p:cNvPr>
          <p:cNvSpPr/>
          <p:nvPr/>
        </p:nvSpPr>
        <p:spPr>
          <a:xfrm>
            <a:off x="9180821" y="1738280"/>
            <a:ext cx="2264521" cy="77785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24567B-9693-C807-96B5-C659F141E9C7}"/>
              </a:ext>
            </a:extLst>
          </p:cNvPr>
          <p:cNvCxnSpPr>
            <a:cxnSpLocks/>
          </p:cNvCxnSpPr>
          <p:nvPr/>
        </p:nvCxnSpPr>
        <p:spPr>
          <a:xfrm flipH="1">
            <a:off x="8413707" y="1822663"/>
            <a:ext cx="826854" cy="411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0B08AB-01FE-FCF6-3D6B-AE62A4848854}"/>
              </a:ext>
            </a:extLst>
          </p:cNvPr>
          <p:cNvCxnSpPr>
            <a:cxnSpLocks/>
          </p:cNvCxnSpPr>
          <p:nvPr/>
        </p:nvCxnSpPr>
        <p:spPr>
          <a:xfrm flipH="1">
            <a:off x="8260285" y="2415079"/>
            <a:ext cx="1043899" cy="305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73D005-46C1-C396-5A4C-0FABF6C2EC82}"/>
              </a:ext>
            </a:extLst>
          </p:cNvPr>
          <p:cNvCxnSpPr>
            <a:cxnSpLocks/>
          </p:cNvCxnSpPr>
          <p:nvPr/>
        </p:nvCxnSpPr>
        <p:spPr>
          <a:xfrm flipH="1">
            <a:off x="8260285" y="2156306"/>
            <a:ext cx="1060056" cy="2053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A4B084-244A-20EB-4A47-67A2D527302E}"/>
              </a:ext>
            </a:extLst>
          </p:cNvPr>
          <p:cNvCxnSpPr>
            <a:cxnSpLocks/>
          </p:cNvCxnSpPr>
          <p:nvPr/>
        </p:nvCxnSpPr>
        <p:spPr>
          <a:xfrm flipH="1">
            <a:off x="8566107" y="1975063"/>
            <a:ext cx="826854" cy="411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2E3477-72E2-3483-C80E-767D3BBFE9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875"/>
          <a:stretch/>
        </p:blipFill>
        <p:spPr>
          <a:xfrm>
            <a:off x="214791" y="257750"/>
            <a:ext cx="6676962" cy="3418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76991-C135-1E7F-A146-363A951F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767" y="2297288"/>
            <a:ext cx="4826248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789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3.potx" id="{43D84336-549C-4EAD-AE8D-BE1D65DE3314}" vid="{2C1BB0A5-2565-4EB8-A5F5-FF12201C54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2637</TotalTime>
  <Words>136</Words>
  <Application>Microsoft Office PowerPoint</Application>
  <PresentationFormat>Widescreen</PresentationFormat>
  <Paragraphs>23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Avenir Next LT Pro</vt:lpstr>
      <vt:lpstr>Avenir Next LT Pro Light</vt:lpstr>
      <vt:lpstr>Calibri</vt:lpstr>
      <vt:lpstr>Custom</vt:lpstr>
      <vt:lpstr>Expired Products Management</vt:lpstr>
      <vt:lpstr>What’s an expired product?</vt:lpstr>
      <vt:lpstr>Why ARE EXPIRED PRODUCTS AN ISSUE?</vt:lpstr>
      <vt:lpstr>Data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Khouloud Ladhib</dc:creator>
  <cp:lastModifiedBy>Khouloud Ladhib</cp:lastModifiedBy>
  <cp:revision>2</cp:revision>
  <dcterms:created xsi:type="dcterms:W3CDTF">2025-05-21T01:00:51Z</dcterms:created>
  <dcterms:modified xsi:type="dcterms:W3CDTF">2025-05-22T21:45:30Z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